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2"/>
  </p:normalViewPr>
  <p:slideViewPr>
    <p:cSldViewPr snapToGrid="0" snapToObjects="1">
      <p:cViewPr varScale="1">
        <p:scale>
          <a:sx n="106" d="100"/>
          <a:sy n="106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E3BEB-6500-7540-8665-98FF93FCC6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3F0C59-4FEB-FA42-BE7B-F45C424E92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6C8DB-7CA7-4749-A72A-783BD365D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0936-FB02-8B47-90B6-D355635DFDF9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DDD3F-0BC0-A04C-8FA5-7AB918B10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6F8C7-848A-5449-9288-8AF692746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6CC8-E393-614B-BC9B-15A1E35A1E5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129123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11BFE-90B7-C947-8DA2-E34819E03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36FDBA-E628-3F47-B257-5F87CBEF7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8CA0A-71B8-CE4F-89D5-3AE6F5D89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0936-FB02-8B47-90B6-D355635DFDF9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A5095-2F38-3546-8A24-91F308E36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B91D3-56C7-EA4A-BFCA-1CA42AB80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6CC8-E393-614B-BC9B-15A1E35A1E5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998159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50CF5C-1058-FE45-9786-575FDFD666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5A127-D520-0145-BC4D-C46CE37A0D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233D3-EAB1-AD4A-ACEC-D376591AA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0936-FB02-8B47-90B6-D355635DFDF9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2C058-0B81-3E4E-AD0D-8873DC5E7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FBCB8-F3B8-2C4A-98C4-A7F70FA3E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6CC8-E393-614B-BC9B-15A1E35A1E5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059706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6D812-DC11-8B4E-AEED-791C73059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48B41-F214-184A-8339-E7776E1D63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A79E7-38B8-3142-81FB-86E18BC6F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0936-FB02-8B47-90B6-D355635DFDF9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EA08C-BD5F-4644-B1E5-92F3C2012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53C5A3-DAE0-5144-9E2A-DB61E3C54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6CC8-E393-614B-BC9B-15A1E35A1E5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986214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40EEC-64EC-A642-95FB-4EA2307C6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AC96F0-2465-4C4F-9926-C0409F0C5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F27BC-B205-EF42-8B1D-FEC3A13AC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0936-FB02-8B47-90B6-D355635DFDF9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60F693-C041-9749-AF5D-465426FE2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CD3644-55D5-3247-BAB6-A1D41B77E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6CC8-E393-614B-BC9B-15A1E35A1E5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60783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E83AD-7DAD-6B47-B9F5-E1D7D00F0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EDC18-8801-2E4E-88EE-A896E7AEC7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09017C-A23A-A24A-BA71-49647674B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3F1B62-1F06-D544-AF7F-F792494BA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0936-FB02-8B47-90B6-D355635DFDF9}" type="datetimeFigureOut">
              <a:rPr lang="en-GR" smtClean="0"/>
              <a:t>4/2/22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CF556C-9756-7B4B-8CC6-ABA3E2430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F98F23-9C73-0A44-A5B9-87EEDC93A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6CC8-E393-614B-BC9B-15A1E35A1E5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17155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43690-D42E-EC45-8A01-5CB9BA64D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173B50-7EC4-AA4C-B1FF-D04B5E2C9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97EE27-9745-E548-A71C-8146074956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C385EF-92CA-4E42-8813-0B774BAE5F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879488-4953-484F-8E17-5BE9994F60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D6D027-831D-4644-B896-DCCEA3170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0936-FB02-8B47-90B6-D355635DFDF9}" type="datetimeFigureOut">
              <a:rPr lang="en-GR" smtClean="0"/>
              <a:t>4/2/22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259E89-30C4-F34B-B7AF-5DBB3F1F5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D55406-B8D0-3745-935E-AD652B50E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6CC8-E393-614B-BC9B-15A1E35A1E5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152849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F0744-2741-F944-9D3C-074D91871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A023EA-51AB-F845-AF28-BB02AC2A0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0936-FB02-8B47-90B6-D355635DFDF9}" type="datetimeFigureOut">
              <a:rPr lang="en-GR" smtClean="0"/>
              <a:t>4/2/22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9BD1E5-AE8F-C147-84AE-83850E364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D231D2-85C3-C747-A8B5-436BC27D3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6CC8-E393-614B-BC9B-15A1E35A1E5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788845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52754B-B914-344F-93F7-45656457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0936-FB02-8B47-90B6-D355635DFDF9}" type="datetimeFigureOut">
              <a:rPr lang="en-GR" smtClean="0"/>
              <a:t>4/2/22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16CEEB-0784-0547-B79A-DE84CC6BF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D6E397-CBD7-F844-B265-FF2A63CF1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6CC8-E393-614B-BC9B-15A1E35A1E5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40064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28BC0-2926-0A4C-AEDF-C29600A73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4EE02-C523-B94F-AD89-AD4D029D5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2537F8-C7E7-964F-985B-A337A3AB1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16B0FB-74DA-F54D-A753-09ABDBA5F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0936-FB02-8B47-90B6-D355635DFDF9}" type="datetimeFigureOut">
              <a:rPr lang="en-GR" smtClean="0"/>
              <a:t>4/2/22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4EEDAA-239D-5245-8561-BE6E482B3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F93F18-BB0F-E44F-9345-5C5B7589B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6CC8-E393-614B-BC9B-15A1E35A1E5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67151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68B57-7657-B04C-97EA-06C33A4D6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A85C92-344D-224A-8158-C01D4ED6FA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AD6E9C-D084-F246-8035-8AA0C91123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794A16-C52D-8F49-BE66-30DFFEE85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0936-FB02-8B47-90B6-D355635DFDF9}" type="datetimeFigureOut">
              <a:rPr lang="en-GR" smtClean="0"/>
              <a:t>4/2/22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62E7B3-F7C1-FE48-99DA-5DF594739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417D9E-BB16-914C-92B6-F0C1797BF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56CC8-E393-614B-BC9B-15A1E35A1E5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682010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AEF612-10B7-8743-8364-07A8AC14B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DF5C8D-A931-1244-9CD5-D7FB783CFD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9D94E-7D9B-C24C-9D7E-61CF77577C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40936-FB02-8B47-90B6-D355635DFDF9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CD39A-8C6E-1E4A-A317-19B3F84D5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CA23A-7C40-5742-B6E7-3E79AEF031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56CC8-E393-614B-BC9B-15A1E35A1E5C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71655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BF7C709D-1768-6D4A-9636-AFF37A284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7555" y="1257969"/>
            <a:ext cx="7196889" cy="479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7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Ioannis Tsakiridis</dc:creator>
  <cp:lastModifiedBy>Ioannis Tsakiridis</cp:lastModifiedBy>
  <cp:revision>1</cp:revision>
  <dcterms:created xsi:type="dcterms:W3CDTF">2022-02-04T17:44:36Z</dcterms:created>
  <dcterms:modified xsi:type="dcterms:W3CDTF">2022-02-04T17:44:51Z</dcterms:modified>
</cp:coreProperties>
</file>